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65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72" r:id="rId28"/>
    <p:sldId id="287" r:id="rId29"/>
    <p:sldId id="288" r:id="rId30"/>
    <p:sldId id="289" r:id="rId31"/>
    <p:sldId id="290" r:id="rId32"/>
    <p:sldId id="291" r:id="rId33"/>
    <p:sldId id="292" r:id="rId34"/>
    <p:sldId id="286" r:id="rId35"/>
    <p:sldId id="293" r:id="rId36"/>
    <p:sldId id="294" r:id="rId37"/>
    <p:sldId id="295" r:id="rId38"/>
    <p:sldId id="296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72" y="-32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09-Jun-20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09-Jun-20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09-Jun-20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09-Jun-20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09-Jun-20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Week-01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543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0"/>
            <a:ext cx="6591300" cy="3139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781300"/>
            <a:ext cx="8258175" cy="4076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041638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04800"/>
            <a:ext cx="6324600" cy="236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590800"/>
            <a:ext cx="7562850" cy="133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75220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76200"/>
            <a:ext cx="6484620" cy="34975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576957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505200"/>
            <a:ext cx="6888480" cy="335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352" y="152400"/>
            <a:ext cx="8391525" cy="3438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692030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310" y="2434590"/>
            <a:ext cx="6621780" cy="3131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44894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Week-02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Basic Visualization 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2646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381000"/>
            <a:ext cx="6210300" cy="277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200400"/>
            <a:ext cx="8020050" cy="365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104616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614" y="0"/>
            <a:ext cx="8001000" cy="3543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515" y="3521529"/>
            <a:ext cx="8335198" cy="316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676662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0"/>
            <a:ext cx="6515100" cy="3383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3429000"/>
            <a:ext cx="8334375" cy="3333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93572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133600"/>
            <a:ext cx="6690360" cy="3215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80687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52400"/>
            <a:ext cx="6530340" cy="29794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048000"/>
            <a:ext cx="8181975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850972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533400"/>
            <a:ext cx="8201025" cy="434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094543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45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720" y="2259330"/>
            <a:ext cx="6918960" cy="34823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452365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48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0"/>
            <a:ext cx="5257800" cy="29341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057" y="2667000"/>
            <a:ext cx="8196943" cy="41801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943877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150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545" y="1676400"/>
            <a:ext cx="7466035" cy="4290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403268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253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225" y="1828800"/>
            <a:ext cx="8453887" cy="426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446417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355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850" y="2034540"/>
            <a:ext cx="6362700" cy="3931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352761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457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130" y="2278380"/>
            <a:ext cx="7216140" cy="3444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261463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Week-03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Advanced Visualization 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2646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560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490" y="2289810"/>
            <a:ext cx="6789420" cy="34213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560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600200"/>
            <a:ext cx="7896225" cy="413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054558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66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981" y="1828800"/>
            <a:ext cx="8447511" cy="426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54829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2400"/>
            <a:ext cx="6438900" cy="316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277972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76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0886"/>
            <a:ext cx="6355080" cy="2933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6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6" y="2819400"/>
            <a:ext cx="8486775" cy="399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724962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463" y="1452563"/>
            <a:ext cx="8601075" cy="3952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59491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96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52400"/>
            <a:ext cx="6515100" cy="304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6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3028950"/>
            <a:ext cx="8029575" cy="3829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612205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2400"/>
            <a:ext cx="6492240" cy="3261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927" y="3200400"/>
            <a:ext cx="8334375" cy="3419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381882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17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57" y="1828800"/>
            <a:ext cx="8417819" cy="441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288944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27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" y="1828800"/>
            <a:ext cx="8521244" cy="434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464974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37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19" y="1828800"/>
            <a:ext cx="8338657" cy="426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616889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48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130" y="2301240"/>
            <a:ext cx="6454140" cy="3398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73896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58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0"/>
            <a:ext cx="7196165" cy="3512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58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505200"/>
            <a:ext cx="8077200" cy="335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13800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52400"/>
            <a:ext cx="6598920" cy="3246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200400"/>
            <a:ext cx="7553325" cy="3524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58791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28600"/>
            <a:ext cx="7086600" cy="4086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16532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-10886"/>
            <a:ext cx="6576060" cy="3223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876550"/>
            <a:ext cx="8201025" cy="3981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4495800"/>
            <a:ext cx="3075777" cy="220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15960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600200"/>
            <a:ext cx="6377940" cy="30708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18357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0"/>
            <a:ext cx="6606540" cy="34137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276600"/>
            <a:ext cx="8353425" cy="3581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709" y="4038600"/>
            <a:ext cx="6250641" cy="2700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1406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6340" y="2392680"/>
            <a:ext cx="6141720" cy="3215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49264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115</TotalTime>
  <Words>10</Words>
  <Application>Microsoft Office PowerPoint</Application>
  <PresentationFormat>On-screen Show (4:3)</PresentationFormat>
  <Paragraphs>6</Paragraphs>
  <Slides>38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Adjacency</vt:lpstr>
      <vt:lpstr>Week-01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Week-02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Week-03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Week-01</dc:title>
  <dc:creator>lenovo</dc:creator>
  <cp:lastModifiedBy>lenovo</cp:lastModifiedBy>
  <cp:revision>8</cp:revision>
  <dcterms:created xsi:type="dcterms:W3CDTF">2006-08-16T00:00:00Z</dcterms:created>
  <dcterms:modified xsi:type="dcterms:W3CDTF">2020-06-09T18:30:18Z</dcterms:modified>
</cp:coreProperties>
</file>

<file path=docProps/thumbnail.jpeg>
</file>